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71" r:id="rId3"/>
    <p:sldId id="275" r:id="rId4"/>
    <p:sldId id="265" r:id="rId5"/>
    <p:sldId id="266" r:id="rId6"/>
    <p:sldId id="270" r:id="rId7"/>
    <p:sldId id="268" r:id="rId8"/>
    <p:sldId id="274" r:id="rId9"/>
    <p:sldId id="264" r:id="rId10"/>
    <p:sldId id="276" r:id="rId11"/>
    <p:sldId id="262" r:id="rId12"/>
    <p:sldId id="259" r:id="rId13"/>
    <p:sldId id="261"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95378E7-F337-4E9C-B581-8841DE0B58A8}" type="datetimeFigureOut">
              <a:rPr lang="en-US" smtClean="0"/>
              <a:pPr/>
              <a:t>2/27/13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EEEFDB6-3696-4785-9D45-8D10E3DC167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5378E7-F337-4E9C-B581-8841DE0B58A8}" type="datetimeFigureOut">
              <a:rPr lang="en-US" smtClean="0"/>
              <a:pPr/>
              <a:t>2/27/13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EFDB6-3696-4785-9D45-8D10E3DC167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5378E7-F337-4E9C-B581-8841DE0B58A8}" type="datetimeFigureOut">
              <a:rPr lang="en-US" smtClean="0"/>
              <a:pPr/>
              <a:t>2/27/13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EFDB6-3696-4785-9D45-8D10E3DC16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95378E7-F337-4E9C-B581-8841DE0B58A8}" type="datetimeFigureOut">
              <a:rPr lang="en-US" smtClean="0"/>
              <a:pPr/>
              <a:t>2/27/13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2EEEFDB6-3696-4785-9D45-8D10E3DC167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D95378E7-F337-4E9C-B581-8841DE0B58A8}" type="datetimeFigureOut">
              <a:rPr lang="en-US" smtClean="0"/>
              <a:pPr/>
              <a:t>2/27/13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2EEEFDB6-3696-4785-9D45-8D10E3DC1677}"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95378E7-F337-4E9C-B581-8841DE0B58A8}" type="datetimeFigureOut">
              <a:rPr lang="en-US" smtClean="0"/>
              <a:pPr/>
              <a:t>2/27/13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2EEEFDB6-3696-4785-9D45-8D10E3DC167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95378E7-F337-4E9C-B581-8841DE0B58A8}" type="datetimeFigureOut">
              <a:rPr lang="en-US" smtClean="0"/>
              <a:pPr/>
              <a:t>2/27/13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EEEFDB6-3696-4785-9D45-8D10E3DC167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5378E7-F337-4E9C-B581-8841DE0B58A8}" type="datetimeFigureOut">
              <a:rPr lang="en-US" smtClean="0"/>
              <a:pPr/>
              <a:t>2/27/13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EEFDB6-3696-4785-9D45-8D10E3DC167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95378E7-F337-4E9C-B581-8841DE0B58A8}" type="datetimeFigureOut">
              <a:rPr lang="en-US" smtClean="0"/>
              <a:pPr/>
              <a:t>2/27/13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2EEEFDB6-3696-4785-9D45-8D10E3DC16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95378E7-F337-4E9C-B581-8841DE0B58A8}" type="datetimeFigureOut">
              <a:rPr lang="en-US" smtClean="0"/>
              <a:pPr/>
              <a:t>2/27/13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EEEFDB6-3696-4785-9D45-8D10E3DC167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95378E7-F337-4E9C-B581-8841DE0B58A8}" type="datetimeFigureOut">
              <a:rPr lang="en-US" smtClean="0"/>
              <a:pPr/>
              <a:t>2/27/13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EEEFDB6-3696-4785-9D45-8D10E3DC167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5378E7-F337-4E9C-B581-8841DE0B58A8}" type="datetimeFigureOut">
              <a:rPr lang="en-US" smtClean="0"/>
              <a:pPr/>
              <a:t>2/27/13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EEEFDB6-3696-4785-9D45-8D10E3DC167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ynavoxtech.com/implementation-toolkit/search-resources/default.aspx?keywords=communication+partner+techniques+training+plan" TargetMode="External"/></Relationships>
</file>

<file path=ppt/slides/_rels/slide11.xml.rels><?xml version="1.0" encoding="UTF-8" standalone="yes"?>
<Relationships xmlns="http://schemas.openxmlformats.org/package/2006/relationships"><Relationship Id="rId1" Type="http://schemas.openxmlformats.org/officeDocument/2006/relationships/video" Target="NULL"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video" Target="NULL" TargetMode="Externa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video" Target="NULL" TargetMode="External"/><Relationship Id="rId2" Type="http://schemas.openxmlformats.org/officeDocument/2006/relationships/slideLayout" Target="../slideLayouts/slideLayout2.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video" Target="NULL" TargetMode="External"/><Relationship Id="rId2" Type="http://schemas.openxmlformats.org/officeDocument/2006/relationships/slideLayout" Target="../slideLayouts/slideLayout2.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c-ucf.umn.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tes.google.com/site/competentcommunicationpartn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776288"/>
            <a:ext cx="8603456" cy="1470025"/>
          </a:xfrm>
        </p:spPr>
        <p:txBody>
          <a:bodyPr>
            <a:normAutofit/>
          </a:bodyPr>
          <a:lstStyle/>
          <a:p>
            <a:pPr algn="ctr"/>
            <a:r>
              <a:rPr lang="en-US" sz="4000" dirty="0" smtClean="0"/>
              <a:t>PARTNER INSTRUCTION IN AAC:</a:t>
            </a:r>
            <a:endParaRPr lang="en-US" sz="4000" dirty="0"/>
          </a:p>
        </p:txBody>
      </p:sp>
      <p:sp>
        <p:nvSpPr>
          <p:cNvPr id="5" name="Subtitle 4"/>
          <p:cNvSpPr>
            <a:spLocks noGrp="1"/>
          </p:cNvSpPr>
          <p:nvPr>
            <p:ph type="subTitle" idx="1"/>
          </p:nvPr>
        </p:nvSpPr>
        <p:spPr>
          <a:xfrm>
            <a:off x="0" y="2250280"/>
            <a:ext cx="9144000" cy="1752600"/>
          </a:xfrm>
        </p:spPr>
        <p:txBody>
          <a:bodyPr>
            <a:normAutofit/>
          </a:bodyPr>
          <a:lstStyle/>
          <a:p>
            <a:endParaRPr lang="en-US" sz="2800" dirty="0" smtClean="0"/>
          </a:p>
          <a:p>
            <a:pPr algn="ctr"/>
            <a:r>
              <a:rPr lang="en-US" sz="2800" dirty="0" smtClean="0"/>
              <a:t>ESSENTIAL SKILLS FOR COMMUNICATION SUCCESS</a:t>
            </a:r>
          </a:p>
          <a:p>
            <a:pPr algn="ctr"/>
            <a:endParaRPr lang="en-US" sz="2800" dirty="0"/>
          </a:p>
        </p:txBody>
      </p:sp>
      <p:sp>
        <p:nvSpPr>
          <p:cNvPr id="7" name="TextBox 6"/>
          <p:cNvSpPr txBox="1"/>
          <p:nvPr/>
        </p:nvSpPr>
        <p:spPr>
          <a:xfrm>
            <a:off x="2743200" y="5486400"/>
            <a:ext cx="4572000" cy="646331"/>
          </a:xfrm>
          <a:prstGeom prst="rect">
            <a:avLst/>
          </a:prstGeom>
          <a:noFill/>
        </p:spPr>
        <p:txBody>
          <a:bodyPr wrap="square" rtlCol="0">
            <a:spAutoFit/>
          </a:bodyPr>
          <a:lstStyle/>
          <a:p>
            <a:r>
              <a:rPr lang="en-US" dirty="0" smtClean="0"/>
              <a:t>Barbara E. Commers, M.S. CCC-SLP</a:t>
            </a:r>
          </a:p>
          <a:p>
            <a:r>
              <a:rPr lang="en-US" dirty="0" smtClean="0"/>
              <a:t>Mary Baumann-Spooner, M.S. CCC-SLP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DYNAVOX IMPLEMENTATION STRATEGIES</a:t>
            </a:r>
            <a:endParaRPr lang="en-US" dirty="0"/>
          </a:p>
        </p:txBody>
      </p:sp>
      <p:sp>
        <p:nvSpPr>
          <p:cNvPr id="3" name="Content Placeholder 2"/>
          <p:cNvSpPr>
            <a:spLocks noGrp="1"/>
          </p:cNvSpPr>
          <p:nvPr>
            <p:ph idx="1"/>
          </p:nvPr>
        </p:nvSpPr>
        <p:spPr/>
        <p:txBody>
          <a:bodyPr>
            <a:normAutofit/>
          </a:bodyPr>
          <a:lstStyle/>
          <a:p>
            <a:r>
              <a:rPr lang="en-US" dirty="0" smtClean="0"/>
              <a:t>Communication Partner Techniques Training Plan:</a:t>
            </a:r>
            <a:endParaRPr lang="en-US" dirty="0" smtClean="0">
              <a:hlinkClick r:id="rId2"/>
            </a:endParaRPr>
          </a:p>
          <a:p>
            <a:r>
              <a:rPr lang="en-US" dirty="0" smtClean="0">
                <a:hlinkClick r:id="rId2"/>
              </a:rPr>
              <a:t>http://www.dynavoxtech.com/implementation-toolkit/search-resources/default.aspx?keywords=communication+partner+techniques+training+plan</a:t>
            </a:r>
            <a:endParaRPr lang="en-US" dirty="0" smtClean="0"/>
          </a:p>
          <a:p>
            <a:endParaRPr lang="en-US" dirty="0" smtClean="0"/>
          </a:p>
          <a:p>
            <a:endParaRPr lang="en-US"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PARTNER INPUT</a:t>
            </a:r>
            <a:endParaRPr lang="en-US" dirty="0"/>
          </a:p>
        </p:txBody>
      </p:sp>
      <p:pic>
        <p:nvPicPr>
          <p:cNvPr id="6" name="PAI-Training (1).wmv">
            <a:hlinkClick r:id="" action="ppaction://media"/>
          </p:cNvPr>
          <p:cNvPicPr/>
          <p:nvPr>
            <p:ph idx="1"/>
            <a:videoFile r:link="rId1"/>
          </p:nvPr>
        </p:nvPicPr>
        <p:blipFill>
          <a:blip r:embed="rId3" cstate="print"/>
          <a:stretch>
            <a:fillRect/>
          </a:stretch>
        </p:blipFill>
        <p:spPr>
          <a:xfrm>
            <a:off x="1524000" y="1882775"/>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p:cTn id="7" fill="remove"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 ENVIRONMENTS</a:t>
            </a:r>
            <a:endParaRPr lang="en-US" dirty="0"/>
          </a:p>
        </p:txBody>
      </p:sp>
      <p:pic>
        <p:nvPicPr>
          <p:cNvPr id="4" name="Positive-Communication-Environment-Training-Series.wmv">
            <a:hlinkClick r:id="" action="ppaction://media"/>
          </p:cNvPr>
          <p:cNvPicPr/>
          <p:nvPr>
            <p:ph idx="1"/>
            <a:videoFile r:link="rId1"/>
          </p:nvPr>
        </p:nvPicPr>
        <p:blipFill>
          <a:blip r:embed="rId3" cstate="print"/>
          <a:stretch>
            <a:fillRect/>
          </a:stretch>
        </p:blipFill>
        <p:spPr>
          <a:xfrm>
            <a:off x="1524000" y="1882775"/>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SABOTAGE</a:t>
            </a:r>
            <a:endParaRPr lang="en-US" dirty="0"/>
          </a:p>
        </p:txBody>
      </p:sp>
      <p:pic>
        <p:nvPicPr>
          <p:cNvPr id="4" name="Sabotage-Training(1).wmv">
            <a:hlinkClick r:id="" action="ppaction://media"/>
          </p:cNvPr>
          <p:cNvPicPr/>
          <p:nvPr>
            <p:ph idx="1"/>
            <a:videoFile r:link="rId1"/>
          </p:nvPr>
        </p:nvPicPr>
        <p:blipFill>
          <a:blip r:embed="rId3" cstate="print"/>
          <a:stretch>
            <a:fillRect/>
          </a:stretch>
        </p:blipFill>
        <p:spPr>
          <a:xfrm>
            <a:off x="1524000" y="1882775"/>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CHAIN OF CUES</a:t>
            </a:r>
            <a:endParaRPr lang="en-US" dirty="0"/>
          </a:p>
        </p:txBody>
      </p:sp>
      <p:pic>
        <p:nvPicPr>
          <p:cNvPr id="4" name="Chain-of-Cues-Training.wmv">
            <a:hlinkClick r:id="" action="ppaction://media"/>
          </p:cNvPr>
          <p:cNvPicPr/>
          <p:nvPr>
            <p:ph idx="1"/>
            <a:videoFile r:link="rId1"/>
          </p:nvPr>
        </p:nvPicPr>
        <p:blipFill>
          <a:blip r:embed="rId3" cstate="print"/>
          <a:stretch>
            <a:fillRect/>
          </a:stretch>
        </p:blipFill>
        <p:spPr>
          <a:xfrm>
            <a:off x="1524000" y="1882775"/>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COMMUNICATION PARTNER TRAINING</a:t>
            </a:r>
            <a:endParaRPr lang="en-US" sz="4000" dirty="0"/>
          </a:p>
        </p:txBody>
      </p:sp>
      <p:sp>
        <p:nvSpPr>
          <p:cNvPr id="3" name="Content Placeholder 2"/>
          <p:cNvSpPr>
            <a:spLocks noGrp="1"/>
          </p:cNvSpPr>
          <p:nvPr>
            <p:ph idx="1"/>
          </p:nvPr>
        </p:nvSpPr>
        <p:spPr>
          <a:xfrm>
            <a:off x="457200" y="1676400"/>
            <a:ext cx="8229600" cy="5029200"/>
          </a:xfrm>
        </p:spPr>
        <p:txBody>
          <a:bodyPr>
            <a:normAutofit fontScale="77500" lnSpcReduction="20000"/>
          </a:bodyPr>
          <a:lstStyle/>
          <a:p>
            <a:r>
              <a:rPr lang="en-US" dirty="0" smtClean="0"/>
              <a:t>Literature addressing training of communication partners is increasing.</a:t>
            </a:r>
          </a:p>
          <a:p>
            <a:pPr>
              <a:buNone/>
            </a:pPr>
            <a:endParaRPr lang="en-US" dirty="0" smtClean="0"/>
          </a:p>
          <a:p>
            <a:r>
              <a:rPr lang="en-US" dirty="0" smtClean="0"/>
              <a:t>Communication partners are family members, caregivers, relatives, fellow professionals, community workers and peers who regularly interact with students who use AAC.</a:t>
            </a:r>
          </a:p>
          <a:p>
            <a:pPr>
              <a:buNone/>
            </a:pPr>
            <a:endParaRPr lang="en-US" dirty="0" smtClean="0"/>
          </a:p>
          <a:p>
            <a:r>
              <a:rPr lang="en-US" dirty="0" smtClean="0"/>
              <a:t>Research indicates that the communication skills of partners significantly influence the success of communicative interactions with individuals who use AAC.</a:t>
            </a:r>
          </a:p>
          <a:p>
            <a:pPr>
              <a:buNone/>
            </a:pPr>
            <a:endParaRPr lang="en-US" dirty="0" smtClean="0"/>
          </a:p>
          <a:p>
            <a:r>
              <a:rPr lang="en-US" dirty="0" smtClean="0"/>
              <a:t>However, many individuals who interact with students using AAC do not naturally and readily provide supportive opportunities for communication.</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 PARTNER TRAINING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People do not necessarily know how to alter their own communicative behaviors to support the communication of someone using ACC.</a:t>
            </a:r>
          </a:p>
          <a:p>
            <a:endParaRPr lang="en-US" dirty="0" smtClean="0"/>
          </a:p>
          <a:p>
            <a:r>
              <a:rPr lang="en-US" dirty="0" smtClean="0"/>
              <a:t>Individuals who use AAC have been documented to often be passive communicators, particularly when they are at the beginning stages of developing communicative competence.  </a:t>
            </a:r>
          </a:p>
          <a:p>
            <a:endParaRPr lang="en-US" dirty="0" smtClean="0"/>
          </a:p>
          <a:p>
            <a:r>
              <a:rPr lang="en-US" dirty="0" smtClean="0"/>
              <a:t>SLPs have long recognized the importance of working with communication partners in treatment success of people who use AAC.  It is essential that partner interventions  be considered when working with people with CCN.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TRADITIONAL SLP TRAINING MODEL NOT ENOUGH TO SUCCESSFULLY SERVE STUDENTS WITH CCN</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SLPs and other AAC professionals work with children and adults whose complex communication needs (CCN)often seem overwhelming, especially given the intense training required of many populations. </a:t>
            </a:r>
          </a:p>
          <a:p>
            <a:pPr>
              <a:buNone/>
            </a:pPr>
            <a:endParaRPr lang="en-US" dirty="0" smtClean="0"/>
          </a:p>
          <a:p>
            <a:r>
              <a:rPr lang="en-US" dirty="0" smtClean="0"/>
              <a:t>Two or three isolated therapy sessions per week for 20 minutes, though well designed and delivered, are seldom enough to help users achieve true communicative competence.</a:t>
            </a:r>
          </a:p>
          <a:p>
            <a:pPr>
              <a:buNone/>
            </a:pPr>
            <a:endParaRPr lang="en-US" dirty="0" smtClean="0"/>
          </a:p>
          <a:p>
            <a:pPr>
              <a:buNone/>
            </a:pPr>
            <a:endParaRPr lang="en-US" dirty="0" smtClean="0"/>
          </a:p>
          <a:p>
            <a:endParaRPr lang="en-US" dirty="0"/>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REASONS SLPS MAY NOT PROVIDE COMMUNICATION PARTENR TRAINING.</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SLPs are trained to be independent providers and are uncomfortable with collaboration with communication partners.</a:t>
            </a:r>
          </a:p>
          <a:p>
            <a:r>
              <a:rPr lang="en-US" dirty="0" smtClean="0"/>
              <a:t>Some SLPs may feel insecure providing treatment outside of a therapy room.  Isolated treatment is often perceived as more valuable.</a:t>
            </a:r>
          </a:p>
          <a:p>
            <a:r>
              <a:rPr lang="en-US" dirty="0" smtClean="0"/>
              <a:t>Most SLPs feel pressed for time.  The thought of training communication partners may seem to be one more task in an already packed schedule.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REASONS SLPS MUST PROVIDE COMMUNICATION PARTNER TRAINING</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Communication partners often have unique expertise related to the student and are able to facilitate students’ functional communication within natural environments.</a:t>
            </a:r>
          </a:p>
          <a:p>
            <a:r>
              <a:rPr lang="en-US" dirty="0" smtClean="0"/>
              <a:t>Intensive treatment paradigms are often recommended (25 hrs/week) for individuals with CCN – not possible for SLP alone to provide.</a:t>
            </a:r>
          </a:p>
          <a:p>
            <a:r>
              <a:rPr lang="en-US" dirty="0" smtClean="0"/>
              <a:t>SLP cannot address cognitive, motor and communication needs when acting alone.</a:t>
            </a:r>
          </a:p>
          <a:p>
            <a:r>
              <a:rPr lang="en-US" dirty="0" smtClean="0"/>
              <a:t>Communication partners often share values, belief, culture and language with the AAC user.</a:t>
            </a:r>
          </a:p>
          <a:p>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NETWORKS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Blackstone and Berg (2003) provide a concept of training communication partners (stakeholders) in their description of Social Networks.</a:t>
            </a:r>
          </a:p>
          <a:p>
            <a:pPr lvl="1"/>
            <a:r>
              <a:rPr lang="en-US" dirty="0" smtClean="0"/>
              <a:t>Depict social opportunities with concentric circles surrounding users.</a:t>
            </a:r>
          </a:p>
          <a:p>
            <a:pPr lvl="1"/>
            <a:r>
              <a:rPr lang="en-US" dirty="0" smtClean="0"/>
              <a:t>Some circles are close to the user, suggesting frequent partner interaction and high levels of partner investment.</a:t>
            </a:r>
          </a:p>
          <a:p>
            <a:pPr lvl="1"/>
            <a:r>
              <a:rPr lang="en-US" dirty="0" smtClean="0"/>
              <a:t>Others are more distant, reflecting more casual relationships and less frequent interactions.  </a:t>
            </a:r>
          </a:p>
          <a:p>
            <a:pPr lvl="1"/>
            <a:r>
              <a:rPr lang="en-US" dirty="0" smtClean="0"/>
              <a:t>Are SLPs the optimal intervention agents if others have more contact and higher degrees of investment with users?</a:t>
            </a:r>
          </a:p>
          <a:p>
            <a:pPr lvl="1"/>
            <a:endParaRPr lang="en-US" dirty="0" smtClean="0"/>
          </a:p>
          <a:p>
            <a:pPr lvl="1"/>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 PARTNER TRAINING PROGRAMS</a:t>
            </a:r>
            <a:endParaRPr lang="en-US" dirty="0"/>
          </a:p>
        </p:txBody>
      </p:sp>
      <p:sp>
        <p:nvSpPr>
          <p:cNvPr id="3" name="Content Placeholder 2"/>
          <p:cNvSpPr>
            <a:spLocks noGrp="1"/>
          </p:cNvSpPr>
          <p:nvPr>
            <p:ph idx="1"/>
          </p:nvPr>
        </p:nvSpPr>
        <p:spPr>
          <a:xfrm>
            <a:off x="533400" y="1905000"/>
            <a:ext cx="8229600" cy="4572000"/>
          </a:xfrm>
        </p:spPr>
        <p:txBody>
          <a:bodyPr>
            <a:normAutofit fontScale="77500" lnSpcReduction="20000"/>
          </a:bodyPr>
          <a:lstStyle/>
          <a:p>
            <a:r>
              <a:rPr lang="en-US" dirty="0" smtClean="0"/>
              <a:t>ImPAACT Program – Binger and Kent-Welsh</a:t>
            </a:r>
          </a:p>
          <a:p>
            <a:pPr>
              <a:buNone/>
            </a:pPr>
            <a:r>
              <a:rPr lang="en-US" dirty="0" smtClean="0"/>
              <a:t>	8-step program 1.5-2 hours for initial partner instruction; results in measurable, consistent changes in both partners and in children who use AAC.  See Binger and Kent-Walsh article in the April 2013 issue of Perspectives.</a:t>
            </a:r>
          </a:p>
          <a:p>
            <a:pPr>
              <a:buNone/>
            </a:pPr>
            <a:r>
              <a:rPr lang="en-US" dirty="0" smtClean="0"/>
              <a:t>	Coming soon </a:t>
            </a:r>
            <a:r>
              <a:rPr lang="en-US" dirty="0" smtClean="0">
                <a:hlinkClick r:id="rId2"/>
              </a:rPr>
              <a:t>www.aac-ucf.umn.edu</a:t>
            </a:r>
            <a:endParaRPr lang="en-US" dirty="0" smtClean="0"/>
          </a:p>
          <a:p>
            <a:pPr>
              <a:buNone/>
            </a:pPr>
            <a:endParaRPr lang="en-US" dirty="0" smtClean="0"/>
          </a:p>
          <a:p>
            <a:r>
              <a:rPr lang="en-US" dirty="0" smtClean="0"/>
              <a:t>Communication Partner Instruction Model (CPI) Kent-Walsh &amp; McNaughton, 2005  designed to assist stakeholders with learning, generalizing, and applying strategies supporting individuals with CCN.</a:t>
            </a:r>
          </a:p>
          <a:p>
            <a:r>
              <a:rPr lang="en-US" dirty="0" smtClean="0"/>
              <a:t>Self anchored Rating Scale (SARS) Lynn Fox</a:t>
            </a:r>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Elizabeth Rush Handouts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https://sites.google.com/site/competentcommunicationpartners/</a:t>
            </a:r>
            <a:endParaRPr lang="en-US" dirty="0" smtClean="0"/>
          </a:p>
          <a:p>
            <a:pPr lvl="1"/>
            <a:r>
              <a:rPr lang="en-US" dirty="0" smtClean="0"/>
              <a:t>Presentation and Handouts</a:t>
            </a:r>
          </a:p>
          <a:p>
            <a:pPr lvl="1"/>
            <a:r>
              <a:rPr lang="en-US" dirty="0" smtClean="0"/>
              <a:t>Assessing Communication Partner Skills</a:t>
            </a:r>
          </a:p>
          <a:p>
            <a:pPr lvl="1"/>
            <a:r>
              <a:rPr lang="en-US" dirty="0" smtClean="0"/>
              <a:t>Print and Share Brochures</a:t>
            </a:r>
          </a:p>
          <a:p>
            <a:pPr lvl="1"/>
            <a:r>
              <a:rPr lang="en-US" dirty="0" smtClean="0"/>
              <a:t>Program Example</a:t>
            </a:r>
          </a:p>
          <a:p>
            <a:pPr lvl="1"/>
            <a:r>
              <a:rPr lang="en-US" dirty="0" smtClean="0"/>
              <a:t>Strategies for Creating Communication Needs</a:t>
            </a:r>
          </a:p>
          <a:p>
            <a:pPr lvl="1"/>
            <a:r>
              <a:rPr lang="en-US" dirty="0" smtClean="0"/>
              <a:t>Training Activities for Communication Partners</a:t>
            </a:r>
            <a:endParaRPr lang="en-US"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1501</TotalTime>
  <Words>693</Words>
  <Application>Microsoft Office PowerPoint</Application>
  <PresentationFormat>On-screen Show (4:3)</PresentationFormat>
  <Paragraphs>61</Paragraphs>
  <Slides>14</Slides>
  <Notes>0</Notes>
  <HiddenSlides>0</HiddenSlides>
  <MMClips>4</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Verve</vt:lpstr>
      <vt:lpstr>PARTNER INSTRUCTION IN AAC:</vt:lpstr>
      <vt:lpstr>COMMUNICATION PARTNER TRAINING</vt:lpstr>
      <vt:lpstr>COMMUNICATION PARTNER TRAINING</vt:lpstr>
      <vt:lpstr>TRADITIONAL SLP TRAINING MODEL NOT ENOUGH TO SUCCESSFULLY SERVE STUDENTS WITH CCN</vt:lpstr>
      <vt:lpstr>REASONS SLPS MAY NOT PROVIDE COMMUNICATION PARTENR TRAINING.</vt:lpstr>
      <vt:lpstr>REASONS SLPS MUST PROVIDE COMMUNICATION PARTNER TRAINING</vt:lpstr>
      <vt:lpstr>SOCIAL NETWORKS</vt:lpstr>
      <vt:lpstr>COMMUNICATION PARTNER TRAINING PROGRAMS</vt:lpstr>
      <vt:lpstr>Elizabeth Rush Handouts</vt:lpstr>
      <vt:lpstr>DYNAVOX IMPLEMENTATION STRATEGIES</vt:lpstr>
      <vt:lpstr>PARTNER INPUT</vt:lpstr>
      <vt:lpstr>COMMUNICATION ENVIRONMENTS</vt:lpstr>
      <vt:lpstr>SABOTAGE</vt:lpstr>
      <vt:lpstr>CHAIN OF CUES</vt:lpstr>
    </vt:vector>
  </TitlesOfParts>
  <Company>I.S.D. 742 Public Schools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 COMMUNICATION</dc:title>
  <dc:creator>desktop user</dc:creator>
  <cp:lastModifiedBy>Mary Baumann-Spooner</cp:lastModifiedBy>
  <cp:revision>79</cp:revision>
  <dcterms:created xsi:type="dcterms:W3CDTF">2013-02-28T00:30:43Z</dcterms:created>
  <dcterms:modified xsi:type="dcterms:W3CDTF">2013-02-28T00:31:10Z</dcterms:modified>
</cp:coreProperties>
</file>